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B7CAD3"/>
    <a:srgbClr val="262A37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-372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5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Záchrana osôb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9249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UAV sa použili pri vyhľadávaní a záchrane </a:t>
            </a:r>
            <a:r>
              <a:rPr lang="sk-SK" sz="3000" b="1" spc="100" dirty="0" smtClean="0">
                <a:solidFill>
                  <a:srgbClr val="54BC9B"/>
                </a:solidFill>
              </a:rPr>
              <a:t>osôb </a:t>
            </a:r>
            <a:r>
              <a:rPr lang="pt-BR" sz="3000" b="1" spc="100" dirty="0" smtClean="0">
                <a:solidFill>
                  <a:srgbClr val="54BC9B"/>
                </a:solidFill>
              </a:rPr>
              <a:t>po </a:t>
            </a:r>
            <a:r>
              <a:rPr lang="pt-BR" sz="3000" b="1" spc="100" dirty="0">
                <a:solidFill>
                  <a:srgbClr val="54BC9B"/>
                </a:solidFill>
              </a:rPr>
              <a:t>tom, čo hurikány zasiahli </a:t>
            </a:r>
            <a:r>
              <a:rPr lang="pt-BR" sz="3000" b="1" spc="100" dirty="0" smtClean="0">
                <a:solidFill>
                  <a:srgbClr val="54BC9B"/>
                </a:solidFill>
              </a:rPr>
              <a:t>Louisian</a:t>
            </a:r>
            <a:r>
              <a:rPr lang="sk-SK" sz="3000" b="1" spc="100" dirty="0" smtClean="0">
                <a:solidFill>
                  <a:srgbClr val="54BC9B"/>
                </a:solidFill>
              </a:rPr>
              <a:t>u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Texas v roku 2008.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692696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Záchrana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osôb</a:t>
            </a:r>
            <a:endParaRPr lang="en-US" sz="32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34"/>
          <a:stretch/>
        </p:blipFill>
        <p:spPr>
          <a:xfrm>
            <a:off x="0" y="-3152"/>
            <a:ext cx="9144000" cy="686115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39552" y="4879022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 smtClean="0">
                <a:solidFill>
                  <a:srgbClr val="B7CAD3"/>
                </a:solidFill>
              </a:rPr>
              <a:t>Porovnaním f</a:t>
            </a:r>
            <a:r>
              <a:rPr lang="pt-BR" sz="3000" b="1" spc="100" dirty="0" smtClean="0">
                <a:solidFill>
                  <a:srgbClr val="B7CAD3"/>
                </a:solidFill>
              </a:rPr>
              <a:t>otografi</a:t>
            </a:r>
            <a:r>
              <a:rPr lang="sk-SK" sz="3000" b="1" spc="100" dirty="0" smtClean="0">
                <a:solidFill>
                  <a:srgbClr val="B7CAD3"/>
                </a:solidFill>
              </a:rPr>
              <a:t>í</a:t>
            </a:r>
            <a:r>
              <a:rPr lang="pt-BR" sz="3000" b="1" spc="100" dirty="0" smtClean="0">
                <a:solidFill>
                  <a:srgbClr val="B7CAD3"/>
                </a:solidFill>
              </a:rPr>
              <a:t> pred </a:t>
            </a:r>
            <a:r>
              <a:rPr lang="pt-BR" sz="3000" b="1" spc="100" dirty="0">
                <a:solidFill>
                  <a:srgbClr val="B7CAD3"/>
                </a:solidFill>
              </a:rPr>
              <a:t>a po búrke </a:t>
            </a:r>
            <a:r>
              <a:rPr lang="pt-BR" sz="3000" b="1" spc="100" dirty="0" smtClean="0">
                <a:solidFill>
                  <a:srgbClr val="B7CAD3"/>
                </a:solidFill>
              </a:rPr>
              <a:t>počítač </a:t>
            </a:r>
            <a:r>
              <a:rPr lang="pt-BR" sz="3000" b="1" spc="100" dirty="0">
                <a:solidFill>
                  <a:srgbClr val="B7CAD3"/>
                </a:solidFill>
              </a:rPr>
              <a:t>zvýrazní miesta poškodenia.</a:t>
            </a:r>
            <a:endParaRPr lang="pt-BR" sz="3000" b="1" spc="100" dirty="0">
              <a:solidFill>
                <a:srgbClr val="B7CAD3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332656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 smtClean="0"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ea typeface="Andale Mono" charset="0"/>
                <a:cs typeface="Andale Mono" charset="0"/>
              </a:rPr>
              <a:t>: </a:t>
            </a:r>
            <a:r>
              <a:rPr lang="sk-SK" sz="3200" b="1" spc="600" dirty="0">
                <a:ea typeface="Andale Mono" charset="0"/>
                <a:cs typeface="Andale Mono" charset="0"/>
              </a:rPr>
              <a:t>Záchrana </a:t>
            </a:r>
            <a:r>
              <a:rPr lang="sk-SK" sz="3200" b="1" spc="600" dirty="0" smtClean="0">
                <a:ea typeface="Andale Mono" charset="0"/>
                <a:cs typeface="Andale Mono" charset="0"/>
              </a:rPr>
              <a:t>osôb</a:t>
            </a:r>
            <a:endParaRPr lang="en-US" sz="3200" b="1" spc="600" dirty="0"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UAV boli testované ako </a:t>
            </a:r>
            <a:r>
              <a:rPr lang="sk-SK" sz="2800" b="1" spc="100" dirty="0" smtClean="0">
                <a:solidFill>
                  <a:srgbClr val="54BC9B"/>
                </a:solidFill>
              </a:rPr>
              <a:t>„plavčíci“ využívaní </a:t>
            </a:r>
            <a:r>
              <a:rPr lang="pt-BR" sz="2800" b="1" spc="100" dirty="0" smtClean="0">
                <a:solidFill>
                  <a:srgbClr val="54BC9B"/>
                </a:solidFill>
              </a:rPr>
              <a:t>v </a:t>
            </a:r>
            <a:r>
              <a:rPr lang="pt-BR" sz="2800" b="1" spc="100" dirty="0">
                <a:solidFill>
                  <a:srgbClr val="54BC9B"/>
                </a:solidFill>
              </a:rPr>
              <a:t>nebezpečenstve </a:t>
            </a:r>
            <a:r>
              <a:rPr lang="sk-SK" sz="2800" b="1" spc="100" dirty="0" smtClean="0">
                <a:solidFill>
                  <a:srgbClr val="54BC9B"/>
                </a:solidFill>
              </a:rPr>
              <a:t>- </a:t>
            </a:r>
            <a:r>
              <a:rPr lang="pt-BR" sz="2800" b="1" spc="100" dirty="0" smtClean="0">
                <a:solidFill>
                  <a:srgbClr val="54BC9B"/>
                </a:solidFill>
              </a:rPr>
              <a:t>pomocou </a:t>
            </a:r>
            <a:r>
              <a:rPr lang="pt-BR" sz="2800" b="1" spc="100" dirty="0">
                <a:solidFill>
                  <a:srgbClr val="54BC9B"/>
                </a:solidFill>
              </a:rPr>
              <a:t>termovíznych kamier a </a:t>
            </a:r>
            <a:r>
              <a:rPr lang="sk-SK" sz="2800" b="1" spc="100" dirty="0" smtClean="0">
                <a:solidFill>
                  <a:srgbClr val="54BC9B"/>
                </a:solidFill>
              </a:rPr>
              <a:t>spúšťaním záchranných kolies </a:t>
            </a:r>
            <a:r>
              <a:rPr lang="sk-SK" sz="2800" b="1" spc="100" smtClean="0">
                <a:solidFill>
                  <a:srgbClr val="54BC9B"/>
                </a:solidFill>
              </a:rPr>
              <a:t>zachraňujú </a:t>
            </a:r>
            <a:r>
              <a:rPr lang="pt-BR" sz="2800" b="1" spc="100" smtClean="0">
                <a:solidFill>
                  <a:srgbClr val="54BC9B"/>
                </a:solidFill>
              </a:rPr>
              <a:t>život </a:t>
            </a:r>
            <a:r>
              <a:rPr lang="pt-BR" sz="2800" b="1" spc="100" dirty="0">
                <a:solidFill>
                  <a:srgbClr val="54BC9B"/>
                </a:solidFill>
              </a:rPr>
              <a:t>plavcom.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476672"/>
            <a:ext cx="86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2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2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Záchrana osôb</a:t>
            </a:r>
            <a:endParaRPr lang="en-US" sz="28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45" y="3347864"/>
            <a:ext cx="5082243" cy="303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89</Words>
  <Application>Microsoft Office PowerPoint</Application>
  <PresentationFormat>Prezentácia na obrazovke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36</cp:revision>
  <dcterms:created xsi:type="dcterms:W3CDTF">2017-03-08T21:43:37Z</dcterms:created>
  <dcterms:modified xsi:type="dcterms:W3CDTF">2018-01-28T16:14:50Z</dcterms:modified>
</cp:coreProperties>
</file>